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EE20A-B8A7-49CB-9394-5B4465ABB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4BF1FE-2E3A-420F-B429-0E9009417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655E86-0828-44E6-A001-AEC26044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B887-BB9F-43FC-933F-1D0F0F6D7091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6C0C51-A553-44A2-AB9B-54318F70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B927D0-0594-41C9-959D-C69AE976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1F47-0D13-4BB4-9FEB-59E4E0DB5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31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0E7F0-15F1-4AB0-A098-D0A456B3C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C0FFC7-A7BB-4404-BFAE-702B5F55F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59A4CA-C220-4A2D-8C42-869567E5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B887-BB9F-43FC-933F-1D0F0F6D7091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7E3A27-0AD9-47AB-90B1-E086C54B2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90004A-0E99-4A36-84F7-7378C8C9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1F47-0D13-4BB4-9FEB-59E4E0DB5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358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A2FF82-693D-4994-9091-9C8B62E55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258049-C3C3-4179-AD67-CDA9F4280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D03BCE-9256-4D5B-84AB-6974D149D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B887-BB9F-43FC-933F-1D0F0F6D7091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178151-9747-4E83-988C-51723BA50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3A02C-D941-4F6C-929E-328F5AC4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1F47-0D13-4BB4-9FEB-59E4E0DB5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990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15754-1547-4FEA-8E05-2CD10E6C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FF3671-5612-42D5-85E9-C24352A5F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EFFC67-232E-43F7-BE0C-B18ECD665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B887-BB9F-43FC-933F-1D0F0F6D7091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AF5AD-F24A-414B-8DDC-9871095E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640233-C957-4EBC-AAC6-509D834C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1F47-0D13-4BB4-9FEB-59E4E0DB5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45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24F8D-1E37-46A0-9B62-58C03BF3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61942F-F7BA-4785-AFA9-8F8061FD3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A44110-7C9B-4B81-B0AD-526C4C54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B887-BB9F-43FC-933F-1D0F0F6D7091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7C7444-5834-4F5D-82EF-CE354E86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31DCB8-C1BA-4F6B-AC86-3728B454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1F47-0D13-4BB4-9FEB-59E4E0DB5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349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812DE-C2D7-4857-BD3C-8D39835C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99ADAA-8557-4022-BAD3-A7E80743A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69BE48-426F-4FB5-8850-A3B9996AC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CE497-2A04-4D0E-8338-DEFE7E9BC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B887-BB9F-43FC-933F-1D0F0F6D7091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F873B1-4D5E-40B3-800B-27710510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84DA88-1446-4183-A2EC-D3339909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1F47-0D13-4BB4-9FEB-59E4E0DB5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75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151E5-88FE-4D94-9FEC-B9EBDA6E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CEADBE-37ED-4437-8FA8-7BD8F1310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5CDF8C-B54C-43B0-9FBE-84E2A23B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41D2D6-3AB9-4483-9871-36A876FEF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85588EA-7209-4C64-8B7C-991DBF3FE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8231D1C-C44B-4684-B142-43373618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B887-BB9F-43FC-933F-1D0F0F6D7091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90898C-876E-41F3-8A49-634B69DE4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087F8DC-8EF0-40B1-89F7-22B01EA9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1F47-0D13-4BB4-9FEB-59E4E0DB5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295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42EC5-5EA3-4224-BAE6-6F59A417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68B20C-4A43-47EF-8148-BADED420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B887-BB9F-43FC-933F-1D0F0F6D7091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B408F2-9DED-4081-82D9-08D62428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6E16A8-7716-413B-95A0-CC0647A3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1F47-0D13-4BB4-9FEB-59E4E0DB5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449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FFA9E8-D3BB-4E76-A6DF-60293561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B887-BB9F-43FC-933F-1D0F0F6D7091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01A15B-7ED5-45FB-94FE-A6B78ACE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A3C919-AAF9-4E32-A5ED-93A69CEE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1F47-0D13-4BB4-9FEB-59E4E0DB5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018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A4B72-D90F-4155-AED2-63A7ECABD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F44BB6-C9C6-4079-A357-4340EF120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168B8C-CD4D-426D-87E1-DEF017ACC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A1977A-6684-4C59-A032-F2164588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B887-BB9F-43FC-933F-1D0F0F6D7091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122F68-2B43-4CD4-AF6A-B56C5733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419678-F0D2-4BDE-B7F9-782BFDE2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1F47-0D13-4BB4-9FEB-59E4E0DB5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63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699D9-723F-4A6C-9323-DDE8EEF6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6E6BFCC-9830-4764-8953-EC308E3C2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1DC28E-14E9-4581-A48B-52FA97466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D90C39-8C62-4AC3-9A01-90C07401D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B887-BB9F-43FC-933F-1D0F0F6D7091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6BC5A4-77F2-4C61-A40A-E15DA4183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16FAFB-615F-4E73-84EA-5AE0B3A8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1F47-0D13-4BB4-9FEB-59E4E0DB5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802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799DC20-A15F-44B4-AD72-FD5BBEFA8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DF7C3D-A97B-4BBE-84C4-BDF42D9C9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293B1-A0F9-40B0-AC70-37EE985E0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DB887-BB9F-43FC-933F-1D0F0F6D7091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AB9B99-447B-4D51-B862-46C7CB77D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C788D6-A8CB-41A3-98F1-AB92B28C9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01F47-0D13-4BB4-9FEB-59E4E0DB58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407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aMpxR_RQSY&amp;t=58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IjjEGu2pBt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3lE1xOXlD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I7-SHZIxp6I&amp;list=LL&amp;index=6&amp;t=0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ke7ZZWw6x0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WAnuSNrA4N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38E76-E795-4A4D-A9D6-813535892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972" y="449598"/>
            <a:ext cx="9251852" cy="2838157"/>
          </a:xfrm>
        </p:spPr>
        <p:txBody>
          <a:bodyPr>
            <a:normAutofit/>
          </a:bodyPr>
          <a:lstStyle/>
          <a:p>
            <a:r>
              <a:rPr lang="es-CL" b="1" dirty="0">
                <a:latin typeface="Segoe MDL2 Assets" panose="050A0102010101010101" pitchFamily="18" charset="0"/>
              </a:rPr>
              <a:t>Valor del Mes </a:t>
            </a:r>
            <a:br>
              <a:rPr lang="es-CL" b="1" dirty="0">
                <a:latin typeface="Segoe MDL2 Assets" panose="050A0102010101010101" pitchFamily="18" charset="0"/>
              </a:rPr>
            </a:br>
            <a:br>
              <a:rPr lang="es-CL" b="1" dirty="0">
                <a:latin typeface="Segoe MDL2 Assets" panose="050A0102010101010101" pitchFamily="18" charset="0"/>
              </a:rPr>
            </a:br>
            <a:r>
              <a:rPr lang="es-CL" b="1" dirty="0">
                <a:latin typeface="Segoe MDL2 Assets" panose="050A0102010101010101" pitchFamily="18" charset="0"/>
              </a:rPr>
              <a:t>“Tolerancia y Respeto”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161AF0-6364-423E-BE0C-53F8B2E535B9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249" y="0"/>
            <a:ext cx="1766228" cy="173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A0EC6DB-BD16-469E-9454-DAD134FAA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028" y="3784209"/>
            <a:ext cx="7457741" cy="26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4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02A70-171C-4D9A-887C-D22B7926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0334"/>
            <a:ext cx="11531551" cy="1325563"/>
          </a:xfrm>
        </p:spPr>
        <p:txBody>
          <a:bodyPr/>
          <a:lstStyle/>
          <a:p>
            <a:r>
              <a:rPr lang="es-CL" dirty="0"/>
              <a:t>            Nivel: Ed. Parvularia – 2° básico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92FF1A-B7FB-43AC-B749-3B3E81E46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198" y="1793665"/>
            <a:ext cx="10515600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CL" dirty="0"/>
              <a:t>Actividad: Observa los videos sugeridos y otros de tu interés y junto a tu familia confecciona un afiche, collage o cartel donde se muestre la importancia del Valor de la Tolerancia y el Respeto, que se han inculcado tanto en la familia como en el colegio para mantener una sana convivencia escolar.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            Recursos: </a:t>
            </a:r>
            <a:r>
              <a:rPr lang="es-CL" dirty="0">
                <a:hlinkClick r:id="rId3"/>
              </a:rPr>
              <a:t>https://www.youtube.com/watch?v=NaMpxR_RQSY&amp;t=58s</a:t>
            </a:r>
            <a:endParaRPr lang="es-CL" dirty="0"/>
          </a:p>
          <a:p>
            <a:pPr marL="0" indent="0">
              <a:buNone/>
            </a:pPr>
            <a:r>
              <a:rPr lang="es-CL" dirty="0"/>
              <a:t>                              </a:t>
            </a:r>
            <a:r>
              <a:rPr lang="es-CL" dirty="0">
                <a:hlinkClick r:id="rId4"/>
              </a:rPr>
              <a:t>https://www.youtube.com/watch?v=IjjEGu2pBtY</a:t>
            </a:r>
            <a:r>
              <a:rPr lang="es-CL" dirty="0"/>
              <a:t> </a:t>
            </a:r>
          </a:p>
          <a:p>
            <a:pPr marL="0" indent="0">
              <a:buNone/>
            </a:pPr>
            <a:r>
              <a:rPr lang="es-CL" dirty="0"/>
              <a:t>  		 </a:t>
            </a:r>
          </a:p>
          <a:p>
            <a:pPr marL="0" indent="0">
              <a:buNone/>
            </a:pPr>
            <a:r>
              <a:rPr lang="es-CL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BB3A08-DCEB-4C1B-A9C9-3F26987964BE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249" y="0"/>
            <a:ext cx="13728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F4EE8F4-D643-4E59-81D0-96E6869D6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6618" r="12549" b="6250"/>
          <a:stretch/>
        </p:blipFill>
        <p:spPr>
          <a:xfrm>
            <a:off x="203249" y="3496387"/>
            <a:ext cx="2033338" cy="314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8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A4714-4C9A-400C-A77E-98970058D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00062"/>
            <a:ext cx="10515600" cy="1325563"/>
          </a:xfrm>
        </p:spPr>
        <p:txBody>
          <a:bodyPr/>
          <a:lstStyle/>
          <a:p>
            <a:r>
              <a:rPr lang="es-CL" dirty="0"/>
              <a:t>Nivel: 3° a 5° básico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65736-117F-4D51-98C4-18575EA59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dirty="0"/>
              <a:t>Actividad: Observa los videos sugeridos y otros de tu interés y junto a tu familia confecciona un afiche, collage o cartel donde se muestre la importancia del Valor de la Tolerancia y el Respeto, que se han inculcado tanto en la familia como en el colegio para mantener una sana convivencia escolar y familiar.</a:t>
            </a:r>
          </a:p>
          <a:p>
            <a:endParaRPr lang="es-CL" dirty="0"/>
          </a:p>
          <a:p>
            <a:r>
              <a:rPr lang="es-CL" dirty="0"/>
              <a:t>Recursos: </a:t>
            </a:r>
            <a:r>
              <a:rPr lang="es-CL" dirty="0">
                <a:hlinkClick r:id="rId3"/>
              </a:rPr>
              <a:t>https://www.youtube.com/watch?v=73lE1xOXlDE</a:t>
            </a:r>
            <a:endParaRPr lang="es-CL" dirty="0"/>
          </a:p>
          <a:p>
            <a:pPr marL="0" indent="0">
              <a:buNone/>
            </a:pPr>
            <a:r>
              <a:rPr lang="es-CL" dirty="0"/>
              <a:t>                     </a:t>
            </a:r>
            <a:r>
              <a:rPr lang="es-CL" dirty="0">
                <a:hlinkClick r:id="rId4"/>
              </a:rPr>
              <a:t>https://www.youtube.com/watch?v=I7-SHZIxp6I&amp;list=LL&amp;index=6&amp;t=0s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49EAFF-C14A-44DD-82E6-E4EE9316BDE4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249" y="0"/>
            <a:ext cx="13728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48C37F7-8FB4-4B32-88E7-366A370F4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705" y="4001294"/>
            <a:ext cx="3207872" cy="302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7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67AB8-11A7-4B4F-A26A-50BB981CA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610" y="365125"/>
            <a:ext cx="9597189" cy="1325563"/>
          </a:xfrm>
        </p:spPr>
        <p:txBody>
          <a:bodyPr/>
          <a:lstStyle/>
          <a:p>
            <a:r>
              <a:rPr lang="es-CL"/>
              <a:t>Nivel: 6° a 8° básico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31819-DC0A-42CF-BFA1-965ECAF94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9" y="1530089"/>
            <a:ext cx="10515600" cy="4351338"/>
          </a:xfrm>
        </p:spPr>
        <p:txBody>
          <a:bodyPr>
            <a:normAutofit/>
          </a:bodyPr>
          <a:lstStyle/>
          <a:p>
            <a:r>
              <a:rPr lang="es-CL"/>
              <a:t>Actividad: Observa los videos sugeridos y otros de tu interés y junto a tu familia y </a:t>
            </a:r>
            <a:r>
              <a:rPr lang="es-CL" b="1"/>
              <a:t>confecciona un afiche, collage o cartel </a:t>
            </a:r>
            <a:r>
              <a:rPr lang="es-CL"/>
              <a:t>donde se muestre la importancia del </a:t>
            </a:r>
            <a:r>
              <a:rPr lang="es-CL" b="1"/>
              <a:t>Valor de la Tolerancia y el Respeto</a:t>
            </a:r>
            <a:r>
              <a:rPr lang="es-CL"/>
              <a:t>, que se han inculcado tanto en la familia como en el colegio para mantener una sana convivencia escolar y familiar.</a:t>
            </a:r>
          </a:p>
          <a:p>
            <a:pPr marL="0" indent="0">
              <a:buNone/>
            </a:pPr>
            <a:endParaRPr lang="es-CL"/>
          </a:p>
          <a:p>
            <a:pPr marL="0" indent="0">
              <a:buNone/>
            </a:pPr>
            <a:r>
              <a:rPr lang="es-CL" sz="2400"/>
              <a:t>Recurso: </a:t>
            </a:r>
            <a:r>
              <a:rPr lang="es-CL" sz="2400">
                <a:hlinkClick r:id="rId3"/>
              </a:rPr>
              <a:t>https://www.youtube.com/watch?v=Cke7ZZWw6x0</a:t>
            </a:r>
            <a:endParaRPr lang="es-CL" sz="2400"/>
          </a:p>
          <a:p>
            <a:pPr marL="0" indent="0">
              <a:buNone/>
            </a:pPr>
            <a:endParaRPr lang="es-CL" sz="2400"/>
          </a:p>
          <a:p>
            <a:pPr marL="0" indent="0">
              <a:buNone/>
            </a:pPr>
            <a:r>
              <a:rPr lang="es-CL" sz="2400"/>
              <a:t>                </a:t>
            </a:r>
            <a:r>
              <a:rPr lang="es-CL" sz="2400">
                <a:hlinkClick r:id="rId4"/>
              </a:rPr>
              <a:t>https://www.youtube.com/watch?v=WAnuSNrA4No</a:t>
            </a:r>
            <a:endParaRPr lang="es-CL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023C29-0387-4DCD-ACF5-C049129D7218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249" y="0"/>
            <a:ext cx="13728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Vectores de Humano Gratis, +121.000 imágenes en AI y EPS">
            <a:extLst>
              <a:ext uri="{FF2B5EF4-FFF2-40B4-BE49-F238E27FC236}">
                <a16:creationId xmlns:a16="http://schemas.microsoft.com/office/drawing/2014/main" id="{9F6195AE-0D09-4C20-AC2C-625728FEF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" t="16798" r="2738" b="16649"/>
          <a:stretch/>
        </p:blipFill>
        <p:spPr bwMode="auto">
          <a:xfrm rot="20996418">
            <a:off x="8370938" y="3875970"/>
            <a:ext cx="3345389" cy="2342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150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A9565-57C6-4D67-A2B7-D5B1FA60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E4391F-147C-46F8-9C4A-D07488674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dirty="0"/>
              <a:t>Estimados estudiantes y apoderados, con motivo de promover los diferentes valores que se encuentran en el Proyecto educativo institucional del colegio, la psicóloga ha preparado una propuesta de actividades por nivel, que orientan a la reflexión familiar y personal de mantener una adecuada convivencia basada en los valores de </a:t>
            </a:r>
            <a:r>
              <a:rPr lang="es-CL" b="1" dirty="0"/>
              <a:t>respeto y tolerancia.</a:t>
            </a:r>
            <a:br>
              <a:rPr lang="es-CL" b="1" dirty="0"/>
            </a:br>
            <a:r>
              <a:rPr lang="es-CL" dirty="0"/>
              <a:t>La idea es que en familia puedan reflexionar desde los videos sugeridos y que puedan enviar el trabajo realizado a sus profesores jefes o directamente al correo: andreas.cid.mac@gmail.com </a:t>
            </a:r>
          </a:p>
          <a:p>
            <a:endParaRPr lang="es-CL" dirty="0"/>
          </a:p>
          <a:p>
            <a:r>
              <a:rPr lang="es-CL" dirty="0"/>
              <a:t>Se realizará una premiación al regresar al colegio para reconocer el trabajo de las familias en esta actividad</a:t>
            </a:r>
          </a:p>
          <a:p>
            <a:endParaRPr lang="es-CL" dirty="0"/>
          </a:p>
          <a:p>
            <a:r>
              <a:rPr lang="es-CL" dirty="0"/>
              <a:t>Agradecemos desde ya su compromiso </a:t>
            </a:r>
          </a:p>
        </p:txBody>
      </p:sp>
    </p:spTree>
    <p:extLst>
      <p:ext uri="{BB962C8B-B14F-4D97-AF65-F5344CB8AC3E}">
        <p14:creationId xmlns:p14="http://schemas.microsoft.com/office/powerpoint/2010/main" val="23071167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437</Words>
  <Application>Microsoft Office PowerPoint</Application>
  <PresentationFormat>Panorámica</PresentationFormat>
  <Paragraphs>24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MDL2 Assets</vt:lpstr>
      <vt:lpstr>Tema de Office</vt:lpstr>
      <vt:lpstr>Valor del Mes   “Tolerancia y Respeto”</vt:lpstr>
      <vt:lpstr>            Nivel: Ed. Parvularia – 2° básico</vt:lpstr>
      <vt:lpstr>Nivel: 3° a 5° básico</vt:lpstr>
      <vt:lpstr>Nivel: 6° a 8° básico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Cid</dc:creator>
  <cp:lastModifiedBy>Andrea Cid</cp:lastModifiedBy>
  <cp:revision>14</cp:revision>
  <dcterms:created xsi:type="dcterms:W3CDTF">2020-05-19T23:38:00Z</dcterms:created>
  <dcterms:modified xsi:type="dcterms:W3CDTF">2020-05-20T03:32:43Z</dcterms:modified>
</cp:coreProperties>
</file>